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0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5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5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0EB7-0A1C-4056-B703-4217A5BE75D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B182-3194-42BE-B2B3-68C84C6A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9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800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What?</a:t>
            </a:r>
            <a:r>
              <a:rPr lang="en-US" dirty="0" smtClean="0"/>
              <a:t>	The 20</a:t>
            </a:r>
            <a:r>
              <a:rPr lang="en-US" baseline="30000" dirty="0" smtClean="0"/>
              <a:t>th</a:t>
            </a:r>
            <a:r>
              <a:rPr lang="en-US" dirty="0" smtClean="0"/>
              <a:t> International 					Symposium on Recent Advances in 			Otitis Media (OM2019)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When?  </a:t>
            </a:r>
            <a:r>
              <a:rPr lang="en-US" dirty="0" smtClean="0"/>
              <a:t>	June 9-13, 2019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Where?  </a:t>
            </a:r>
            <a:r>
              <a:rPr lang="en-US" dirty="0" smtClean="0"/>
              <a:t>	Loews Hollywood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Los Angeles, CA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Symposium Co-Chairs: 	</a:t>
            </a:r>
            <a:r>
              <a:rPr lang="en-US" dirty="0" smtClean="0"/>
              <a:t>Joseph </a:t>
            </a:r>
            <a:r>
              <a:rPr lang="en-US" dirty="0" err="1" smtClean="0"/>
              <a:t>Kerschner</a:t>
            </a:r>
            <a:r>
              <a:rPr lang="en-US" dirty="0" smtClean="0"/>
              <a:t> and 					Lauren </a:t>
            </a:r>
            <a:r>
              <a:rPr lang="en-US" dirty="0" err="1" smtClean="0"/>
              <a:t>Bakaletz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304800"/>
            <a:ext cx="8069263" cy="7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I:\Conv\Association Management Services\AM Client Files\ISOM\2019 Meeting\Marketing\dr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429000" cy="2359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1"/>
          </a:xfrm>
        </p:spPr>
        <p:txBody>
          <a:bodyPr/>
          <a:lstStyle/>
          <a:p>
            <a:r>
              <a:rPr lang="en-US" dirty="0" smtClean="0"/>
              <a:t>Getting to the Loews Hollywood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1"/>
            <a:ext cx="8778240" cy="3276600"/>
          </a:xfrm>
        </p:spPr>
        <p:txBody>
          <a:bodyPr/>
          <a:lstStyle/>
          <a:p>
            <a:r>
              <a:rPr lang="en-US" dirty="0" smtClean="0"/>
              <a:t>The Loews is located 13 miles from Los Angeles International Airport (LAX)</a:t>
            </a:r>
          </a:p>
          <a:p>
            <a:r>
              <a:rPr lang="en-US" dirty="0" smtClean="0"/>
              <a:t>LAX is the 4</a:t>
            </a:r>
            <a:r>
              <a:rPr lang="en-US" baseline="30000" dirty="0" smtClean="0"/>
              <a:t>th</a:t>
            </a:r>
            <a:r>
              <a:rPr lang="en-US" dirty="0" smtClean="0"/>
              <a:t> busiest airport in the world, and offers 692 daily nonstop flights to 91 US cities and 1,220 weekly nonstop flights to 41 international countries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Image result for lax ph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t="15141" b="20423"/>
          <a:stretch/>
        </p:blipFill>
        <p:spPr bwMode="auto">
          <a:xfrm>
            <a:off x="4160520" y="3810000"/>
            <a:ext cx="4770120" cy="27889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1" y="4126468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$20 shuttle ride or $65 tax ride to/from airport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63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28"/>
            <a:ext cx="7391400" cy="944561"/>
          </a:xfrm>
        </p:spPr>
        <p:txBody>
          <a:bodyPr/>
          <a:lstStyle/>
          <a:p>
            <a:r>
              <a:rPr lang="en-US" dirty="0" smtClean="0"/>
              <a:t>About the Loews Hollywood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6019800" cy="320039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Hotel is at </a:t>
            </a:r>
            <a:r>
              <a:rPr lang="en-US" sz="2400" dirty="0"/>
              <a:t>the epicenter of many of the legendary Hollywood landmarks such as the Chinese Theatre, Hollywood Walk of Fame and Universal and Paramount </a:t>
            </a:r>
            <a:r>
              <a:rPr lang="en-US" sz="2400" dirty="0" smtClean="0"/>
              <a:t>Studios.</a:t>
            </a:r>
          </a:p>
          <a:p>
            <a:r>
              <a:rPr lang="en-US" sz="2400" dirty="0" smtClean="0"/>
              <a:t>Amenities include an onsite fitness center, outdoor rooftop pool, and two onsite dining outlets. </a:t>
            </a:r>
          </a:p>
        </p:txBody>
      </p:sp>
      <p:pic>
        <p:nvPicPr>
          <p:cNvPr id="3075" name="Picture 3" descr="I:\Conv\Association Management Services\AM Client Files\ISOM\2019 Meeting\Marketing\exterior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5749" r="5192" b="18893"/>
          <a:stretch/>
        </p:blipFill>
        <p:spPr bwMode="auto">
          <a:xfrm>
            <a:off x="6477000" y="914400"/>
            <a:ext cx="2375339" cy="30315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8600" y="4038600"/>
            <a:ext cx="4813739" cy="2610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Standard Guest Room Rate: $269 + taxes and fees</a:t>
            </a:r>
          </a:p>
          <a:p>
            <a:r>
              <a:rPr lang="en-US" dirty="0" smtClean="0"/>
              <a:t>Studio Kings and One BR Suites also available</a:t>
            </a:r>
          </a:p>
          <a:p>
            <a:r>
              <a:rPr lang="en-US" dirty="0" smtClean="0"/>
              <a:t>Free </a:t>
            </a:r>
            <a:r>
              <a:rPr lang="en-US" dirty="0" err="1" smtClean="0"/>
              <a:t>wifi</a:t>
            </a:r>
            <a:r>
              <a:rPr lang="en-US" dirty="0" smtClean="0"/>
              <a:t> in all guest rooms</a:t>
            </a:r>
          </a:p>
          <a:p>
            <a:r>
              <a:rPr lang="en-US" dirty="0" smtClean="0"/>
              <a:t>Contemporary design and sweeping views of the Hollywood Hills and skyline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3" y="3945962"/>
            <a:ext cx="3796557" cy="2531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54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0100" y="2628"/>
            <a:ext cx="7391400" cy="94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Hollywood &amp; LA Attractions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r="3698" b="7469"/>
          <a:stretch/>
        </p:blipFill>
        <p:spPr>
          <a:xfrm>
            <a:off x="669008" y="3926982"/>
            <a:ext cx="3528274" cy="2331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90029" y="6265636"/>
            <a:ext cx="3528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Hollywood Highland shopping plaza</a:t>
            </a:r>
          </a:p>
        </p:txBody>
      </p:sp>
      <p:pic>
        <p:nvPicPr>
          <p:cNvPr id="4098" name="Picture 2" descr="Image result for CHINESE THEATRE HOLLYW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78" y="947189"/>
            <a:ext cx="3691758" cy="2491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ollywood walk of f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14" y="3900706"/>
            <a:ext cx="4104286" cy="23582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64829" y="6258911"/>
            <a:ext cx="2516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Hollywood Walk of Fame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6399" y="3438826"/>
            <a:ext cx="276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Grauman’s</a:t>
            </a:r>
            <a:r>
              <a:rPr lang="en-US" dirty="0" smtClean="0"/>
              <a:t> Chinese Theatre</a:t>
            </a:r>
          </a:p>
        </p:txBody>
      </p:sp>
      <p:pic>
        <p:nvPicPr>
          <p:cNvPr id="4102" name="Picture 6" descr="Image result for paramount studi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" b="1442"/>
          <a:stretch/>
        </p:blipFill>
        <p:spPr bwMode="auto">
          <a:xfrm>
            <a:off x="720945" y="947188"/>
            <a:ext cx="3486848" cy="24679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6893" y="3415127"/>
            <a:ext cx="3292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Universal and Paramount Studios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170948" cy="1881327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6720" y="24384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We hope you will plan today to join us in Los Angeles for OM2019, June 9-13, 2019!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The meeting will be an excellent, international forum to advance the frontiers of research, education, and patient care as they relate to otitis media.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We look forward to seeing friends and colleagues  again in two years in Los Angeles!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r="3011"/>
          <a:stretch/>
        </p:blipFill>
        <p:spPr bwMode="auto">
          <a:xfrm>
            <a:off x="3688080" y="228600"/>
            <a:ext cx="5273040" cy="1881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230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Getting to the Loews Hollywood</vt:lpstr>
      <vt:lpstr>About the Loews Hollywood</vt:lpstr>
      <vt:lpstr>PowerPoint Presentation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Devine, Alverno</cp:lastModifiedBy>
  <cp:revision>8</cp:revision>
  <dcterms:created xsi:type="dcterms:W3CDTF">2017-06-06T15:55:26Z</dcterms:created>
  <dcterms:modified xsi:type="dcterms:W3CDTF">2017-08-30T13:22:43Z</dcterms:modified>
</cp:coreProperties>
</file>